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9" r:id="rId5"/>
    <p:sldId id="266" r:id="rId6"/>
    <p:sldId id="267" r:id="rId7"/>
    <p:sldId id="268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6"/>
    <p:restoredTop sz="94690"/>
  </p:normalViewPr>
  <p:slideViewPr>
    <p:cSldViewPr snapToGrid="0" snapToObjects="1">
      <p:cViewPr varScale="1">
        <p:scale>
          <a:sx n="84" d="100"/>
          <a:sy n="84" d="100"/>
        </p:scale>
        <p:origin x="20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image" Target="../media/image10.tiff"/><Relationship Id="rId7" Type="http://schemas.openxmlformats.org/officeDocument/2006/relationships/image" Target="../media/image14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Relationship Id="rId9" Type="http://schemas.openxmlformats.org/officeDocument/2006/relationships/image" Target="../media/image16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18.tiff"/><Relationship Id="rId7" Type="http://schemas.openxmlformats.org/officeDocument/2006/relationships/image" Target="../media/image22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Relationship Id="rId9" Type="http://schemas.openxmlformats.org/officeDocument/2006/relationships/image" Target="../media/image2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7" Type="http://schemas.openxmlformats.org/officeDocument/2006/relationships/image" Target="../media/image30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7" Type="http://schemas.openxmlformats.org/officeDocument/2006/relationships/image" Target="../media/image36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7" Type="http://schemas.openxmlformats.org/officeDocument/2006/relationships/image" Target="../media/image42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tiff"/><Relationship Id="rId3" Type="http://schemas.openxmlformats.org/officeDocument/2006/relationships/image" Target="../media/image44.tiff"/><Relationship Id="rId7" Type="http://schemas.openxmlformats.org/officeDocument/2006/relationships/image" Target="../media/image48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tiff"/><Relationship Id="rId5" Type="http://schemas.openxmlformats.org/officeDocument/2006/relationships/image" Target="../media/image46.tiff"/><Relationship Id="rId4" Type="http://schemas.openxmlformats.org/officeDocument/2006/relationships/image" Target="../media/image45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tiff"/><Relationship Id="rId3" Type="http://schemas.openxmlformats.org/officeDocument/2006/relationships/image" Target="../media/image51.tiff"/><Relationship Id="rId7" Type="http://schemas.openxmlformats.org/officeDocument/2006/relationships/image" Target="../media/image55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tiff"/><Relationship Id="rId5" Type="http://schemas.openxmlformats.org/officeDocument/2006/relationships/image" Target="../media/image53.tiff"/><Relationship Id="rId4" Type="http://schemas.openxmlformats.org/officeDocument/2006/relationships/image" Target="../media/image52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iff"/><Relationship Id="rId3" Type="http://schemas.openxmlformats.org/officeDocument/2006/relationships/image" Target="../media/image58.tiff"/><Relationship Id="rId7" Type="http://schemas.openxmlformats.org/officeDocument/2006/relationships/image" Target="../media/image62.tiff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tiff"/><Relationship Id="rId5" Type="http://schemas.openxmlformats.org/officeDocument/2006/relationships/image" Target="../media/image60.tiff"/><Relationship Id="rId4" Type="http://schemas.openxmlformats.org/officeDocument/2006/relationships/image" Target="../media/image5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8F23-083D-4C4B-9267-8282C47007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American and Chinese Music interests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B9E8E7-F4EB-8647-9728-057465DE15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Look Through Musical Fads</a:t>
            </a:r>
          </a:p>
        </p:txBody>
      </p:sp>
    </p:spTree>
    <p:extLst>
      <p:ext uri="{BB962C8B-B14F-4D97-AF65-F5344CB8AC3E}">
        <p14:creationId xmlns:p14="http://schemas.microsoft.com/office/powerpoint/2010/main" val="1224217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025769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Vocabulary Words</a:t>
            </a:r>
            <a:r>
              <a:rPr lang="zh-TW" altLang="en-US" b="1" dirty="0">
                <a:solidFill>
                  <a:srgbClr val="FFC000"/>
                </a:solidFill>
              </a:rPr>
              <a:t> </a:t>
            </a:r>
            <a:r>
              <a:rPr lang="en-US" altLang="zh-TW" b="1" dirty="0">
                <a:solidFill>
                  <a:srgbClr val="FFC000"/>
                </a:solidFill>
              </a:rPr>
              <a:t>					</a:t>
            </a:r>
            <a:r>
              <a:rPr lang="zh-CN" altLang="en-US" b="1" dirty="0">
                <a:solidFill>
                  <a:srgbClr val="FFC000"/>
                </a:solidFill>
              </a:rPr>
              <a:t>新詞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A960-F45F-7D41-9980-909EB033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064" y="2983522"/>
            <a:ext cx="8698522" cy="3124201"/>
          </a:xfrm>
        </p:spPr>
        <p:txBody>
          <a:bodyPr numCol="2">
            <a:noAutofit/>
          </a:bodyPr>
          <a:lstStyle/>
          <a:p>
            <a:r>
              <a:rPr lang="en-US" sz="3600" b="1" dirty="0"/>
              <a:t>Blues </a:t>
            </a:r>
            <a:r>
              <a:rPr lang="zh-CN" altLang="en-US" sz="3600" b="1" dirty="0"/>
              <a:t>蓝调</a:t>
            </a:r>
            <a:endParaRPr lang="en-US" sz="3600" b="1" dirty="0"/>
          </a:p>
          <a:p>
            <a:r>
              <a:rPr lang="en-US" sz="3600" b="1" dirty="0"/>
              <a:t>Country</a:t>
            </a:r>
            <a:r>
              <a:rPr lang="zh-CN" altLang="en-US" sz="3600" b="1" dirty="0"/>
              <a:t> 乡村</a:t>
            </a:r>
            <a:endParaRPr lang="en-US" sz="3600" b="1" dirty="0"/>
          </a:p>
          <a:p>
            <a:r>
              <a:rPr lang="en-US" sz="3600" b="1" dirty="0"/>
              <a:t>Jazz</a:t>
            </a:r>
            <a:r>
              <a:rPr lang="zh-CN" altLang="en-US" sz="3600" b="1" dirty="0"/>
              <a:t>爵士</a:t>
            </a:r>
            <a:endParaRPr lang="en-US" sz="3600" b="1" dirty="0"/>
          </a:p>
          <a:p>
            <a:r>
              <a:rPr lang="en-US" sz="3600" b="1" dirty="0"/>
              <a:t>Roll n Roll</a:t>
            </a:r>
            <a:r>
              <a:rPr lang="zh-CN" altLang="en-US" sz="3600" b="1" dirty="0"/>
              <a:t>摇滚</a:t>
            </a:r>
            <a:endParaRPr lang="en-US" sz="3600" b="1" dirty="0"/>
          </a:p>
          <a:p>
            <a:r>
              <a:rPr lang="en-US" sz="3600" b="1" dirty="0"/>
              <a:t>Pop</a:t>
            </a:r>
            <a:r>
              <a:rPr lang="zh-CN" altLang="en-US" sz="3600" b="1" dirty="0"/>
              <a:t>流行</a:t>
            </a:r>
            <a:endParaRPr lang="en-US" sz="3600" b="1" dirty="0"/>
          </a:p>
          <a:p>
            <a:r>
              <a:rPr lang="en-US" sz="3600" b="1" dirty="0"/>
              <a:t>Hip-hop</a:t>
            </a:r>
            <a:r>
              <a:rPr lang="zh-CN" altLang="en-US" sz="3600" b="1" dirty="0"/>
              <a:t>嘻哈</a:t>
            </a:r>
            <a:endParaRPr lang="en-US" sz="3600" b="1" dirty="0"/>
          </a:p>
          <a:p>
            <a:r>
              <a:rPr lang="en-US" sz="3600" b="1" dirty="0"/>
              <a:t>Classical</a:t>
            </a:r>
            <a:r>
              <a:rPr lang="zh-CN" altLang="en-US" sz="3600" b="1" dirty="0"/>
              <a:t>古典</a:t>
            </a:r>
            <a:br>
              <a:rPr lang="en-US" altLang="zh-CN" sz="3600" b="1" dirty="0"/>
            </a:br>
            <a:br>
              <a:rPr lang="en-US" altLang="zh-CN" sz="3600" b="1" dirty="0"/>
            </a:br>
            <a:br>
              <a:rPr lang="en-US" altLang="zh-CN" sz="3600" b="1" dirty="0"/>
            </a:br>
            <a:endParaRPr lang="en-US" sz="3600" b="1" dirty="0"/>
          </a:p>
          <a:p>
            <a:r>
              <a:rPr lang="en-US" sz="3600" b="1" dirty="0"/>
              <a:t>Folk</a:t>
            </a:r>
            <a:r>
              <a:rPr lang="zh-CN" altLang="en-US" sz="3600" b="1" dirty="0"/>
              <a:t>民歌</a:t>
            </a:r>
            <a:endParaRPr lang="en-US" sz="3600" b="1" dirty="0"/>
          </a:p>
          <a:p>
            <a:r>
              <a:rPr lang="en-US" sz="3600" b="1" dirty="0"/>
              <a:t>Opera</a:t>
            </a:r>
            <a:r>
              <a:rPr lang="zh-CN" altLang="en-US" sz="3600" b="1" dirty="0"/>
              <a:t>歌剧</a:t>
            </a:r>
            <a:endParaRPr lang="en-US" sz="3600" b="1" dirty="0"/>
          </a:p>
          <a:p>
            <a:r>
              <a:rPr lang="en-US" sz="3600" b="1" dirty="0"/>
              <a:t>K-pop</a:t>
            </a:r>
            <a:r>
              <a:rPr lang="zh-CN" altLang="en-US" sz="3600" b="1" dirty="0"/>
              <a:t>韩流音乐 </a:t>
            </a:r>
            <a:endParaRPr lang="en-US" sz="3600" b="1" dirty="0"/>
          </a:p>
          <a:p>
            <a:r>
              <a:rPr lang="en-US" sz="3600" b="1" dirty="0"/>
              <a:t>Electronic</a:t>
            </a:r>
            <a:r>
              <a:rPr lang="zh-CN" altLang="en-US" sz="3600" b="1" dirty="0"/>
              <a:t>电音</a:t>
            </a:r>
            <a:endParaRPr lang="en-US" altLang="zh-CN" sz="3600" b="1" dirty="0"/>
          </a:p>
          <a:p>
            <a:r>
              <a:rPr lang="en-US" sz="3600" b="1" dirty="0" err="1"/>
              <a:t>Chillhop</a:t>
            </a:r>
            <a:endParaRPr lang="en-US" sz="3600" b="1" dirty="0"/>
          </a:p>
          <a:p>
            <a:endParaRPr lang="en-US" sz="3600" b="1" dirty="0"/>
          </a:p>
          <a:p>
            <a:endParaRPr lang="en-US" sz="3600" b="1" dirty="0"/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043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1323" y="143532"/>
            <a:ext cx="2559903" cy="86527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1870’s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A960-F45F-7D41-9980-909EB033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990337"/>
            <a:ext cx="2646540" cy="1120442"/>
          </a:xfrm>
        </p:spPr>
        <p:txBody>
          <a:bodyPr>
            <a:normAutofit fontScale="85000" lnSpcReduction="20000"/>
          </a:bodyPr>
          <a:lstStyle/>
          <a:p>
            <a:r>
              <a:rPr lang="en-US" sz="7100" b="1" dirty="0"/>
              <a:t>Blues</a:t>
            </a:r>
            <a:r>
              <a:rPr lang="en-US" b="1" dirty="0"/>
              <a:t>		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ED52B-A3D7-CB4F-839E-F8AF03962AE3}"/>
              </a:ext>
            </a:extLst>
          </p:cNvPr>
          <p:cNvSpPr txBox="1"/>
          <p:nvPr/>
        </p:nvSpPr>
        <p:spPr>
          <a:xfrm>
            <a:off x="8467364" y="179581"/>
            <a:ext cx="1783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China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77383-CF17-F741-9653-50AF1DE6797E}"/>
              </a:ext>
            </a:extLst>
          </p:cNvPr>
          <p:cNvSpPr txBox="1"/>
          <p:nvPr/>
        </p:nvSpPr>
        <p:spPr>
          <a:xfrm>
            <a:off x="1115394" y="114301"/>
            <a:ext cx="2413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America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C6E106-224F-8942-ACC7-4D4BBD475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7808" y="1160775"/>
            <a:ext cx="2070100" cy="2451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DD550B-3A87-E847-94DA-815224C9F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270" y="2499319"/>
            <a:ext cx="3278189" cy="21439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18EBC7-0EEB-7B46-BC5A-F41F6E91A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76" y="2069748"/>
            <a:ext cx="3626065" cy="2677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C63D95-8A70-9C4A-8416-10FC2A0D0A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755" y="3571300"/>
            <a:ext cx="2958297" cy="2009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BCA5F5-09C1-6944-98C0-EB6084B20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93" y="4817762"/>
            <a:ext cx="2761829" cy="14683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44AE2F-DF8E-E844-B1B3-3632AAE4F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6931" y="4593069"/>
            <a:ext cx="3009900" cy="1917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4B6D74-C8C3-7442-9F5B-55341507F6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9986" y="4691743"/>
            <a:ext cx="1536700" cy="1905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395960-9682-DD4D-A33E-762C2381BCFC}"/>
              </a:ext>
            </a:extLst>
          </p:cNvPr>
          <p:cNvSpPr/>
          <p:nvPr/>
        </p:nvSpPr>
        <p:spPr>
          <a:xfrm>
            <a:off x="4769066" y="869419"/>
            <a:ext cx="61574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Traditional Folk Music</a:t>
            </a:r>
            <a:br>
              <a:rPr lang="en-US" sz="3600" b="1" dirty="0"/>
            </a:br>
            <a:r>
              <a:rPr lang="en-US" sz="3600" b="1" dirty="0"/>
              <a:t> Cantonese/ Beijing O</a:t>
            </a:r>
            <a:r>
              <a:rPr lang="en-US" sz="3600" b="1" dirty="0">
                <a:solidFill>
                  <a:schemeClr val="bg1"/>
                </a:solidFill>
              </a:rPr>
              <a:t>pera</a:t>
            </a:r>
          </a:p>
        </p:txBody>
      </p:sp>
    </p:spTree>
    <p:extLst>
      <p:ext uri="{BB962C8B-B14F-4D97-AF65-F5344CB8AC3E}">
        <p14:creationId xmlns:p14="http://schemas.microsoft.com/office/powerpoint/2010/main" val="108253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324" y="199228"/>
            <a:ext cx="2793427" cy="1014984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1920’s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A960-F45F-7D41-9980-909EB033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787" y="910798"/>
            <a:ext cx="3454126" cy="938784"/>
          </a:xfrm>
        </p:spPr>
        <p:txBody>
          <a:bodyPr>
            <a:normAutofit fontScale="85000" lnSpcReduction="10000"/>
          </a:bodyPr>
          <a:lstStyle/>
          <a:p>
            <a:r>
              <a:rPr lang="en-US" sz="4000" b="1" dirty="0"/>
              <a:t>Country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ED52B-A3D7-CB4F-839E-F8AF03962AE3}"/>
              </a:ext>
            </a:extLst>
          </p:cNvPr>
          <p:cNvSpPr txBox="1"/>
          <p:nvPr/>
        </p:nvSpPr>
        <p:spPr>
          <a:xfrm>
            <a:off x="8817287" y="170729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77383-CF17-F741-9653-50AF1DE6797E}"/>
              </a:ext>
            </a:extLst>
          </p:cNvPr>
          <p:cNvSpPr txBox="1"/>
          <p:nvPr/>
        </p:nvSpPr>
        <p:spPr>
          <a:xfrm>
            <a:off x="1148132" y="232284"/>
            <a:ext cx="3027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America</a:t>
            </a:r>
            <a:endParaRPr lang="en-US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3E4F4-9FEB-0A4D-8EB0-ECBA006D9DCA}"/>
              </a:ext>
            </a:extLst>
          </p:cNvPr>
          <p:cNvSpPr/>
          <p:nvPr/>
        </p:nvSpPr>
        <p:spPr>
          <a:xfrm>
            <a:off x="8611147" y="919168"/>
            <a:ext cx="2510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Folk Music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D41571-D7AC-6246-8907-3EC40C2AC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859" y="1537442"/>
            <a:ext cx="1991366" cy="30792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D2066A-C3CF-CC43-AED8-BE0976255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814" y="2162771"/>
            <a:ext cx="4331879" cy="2973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798A96-0BCC-F745-9B4F-2DBDFB21D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3636" y="4260108"/>
            <a:ext cx="3175000" cy="212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040F2-D1BE-B44E-B54E-9E120C046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2381" y="4380739"/>
            <a:ext cx="3175000" cy="2108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FF234E-10BF-CC49-8990-C31837D7AC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301" y="2040224"/>
            <a:ext cx="2540000" cy="167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4EC47E-4A71-8C41-9CF4-61C165D88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487" y="4057924"/>
            <a:ext cx="3175000" cy="2374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FF10F6-1D0D-9F41-9997-CFA0518F47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5653" y="2026255"/>
            <a:ext cx="2052828" cy="30792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3DCE3B-7669-D14D-B0CC-F2831E1575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1653" y="3822537"/>
            <a:ext cx="1751303" cy="262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0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039" y="152400"/>
            <a:ext cx="2293555" cy="914400"/>
          </a:xfrm>
        </p:spPr>
        <p:txBody>
          <a:bodyPr/>
          <a:lstStyle/>
          <a:p>
            <a:pPr algn="ctr"/>
            <a:r>
              <a:rPr lang="en-US" sz="5400" b="1" dirty="0"/>
              <a:t>1940’s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A960-F45F-7D41-9980-909EB033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7579" y="506343"/>
            <a:ext cx="5332539" cy="1868425"/>
          </a:xfrm>
        </p:spPr>
        <p:txBody>
          <a:bodyPr>
            <a:normAutofit lnSpcReduction="10000"/>
          </a:bodyPr>
          <a:lstStyle/>
          <a:p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Revolutionary Music </a:t>
            </a:r>
            <a:br>
              <a:rPr lang="en-US" sz="3600" b="1" dirty="0"/>
            </a:br>
            <a:r>
              <a:rPr lang="en-US" sz="3600" b="1" dirty="0"/>
              <a:t>patriotic music</a:t>
            </a:r>
          </a:p>
          <a:p>
            <a:pPr marL="0" indent="0">
              <a:buNone/>
            </a:pP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ED52B-A3D7-CB4F-839E-F8AF03962AE3}"/>
              </a:ext>
            </a:extLst>
          </p:cNvPr>
          <p:cNvSpPr txBox="1"/>
          <p:nvPr/>
        </p:nvSpPr>
        <p:spPr>
          <a:xfrm>
            <a:off x="7752946" y="152400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77383-CF17-F741-9653-50AF1DE6797E}"/>
              </a:ext>
            </a:extLst>
          </p:cNvPr>
          <p:cNvSpPr txBox="1"/>
          <p:nvPr/>
        </p:nvSpPr>
        <p:spPr>
          <a:xfrm>
            <a:off x="1009457" y="152400"/>
            <a:ext cx="3027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America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C24044-9365-4042-95F1-E7372DBEEF74}"/>
              </a:ext>
            </a:extLst>
          </p:cNvPr>
          <p:cNvSpPr/>
          <p:nvPr/>
        </p:nvSpPr>
        <p:spPr>
          <a:xfrm>
            <a:off x="1584566" y="1097458"/>
            <a:ext cx="13468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Jazz</a:t>
            </a: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BA7CCA-6828-854C-9537-14CCDEEF3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69" y="3962667"/>
            <a:ext cx="4299857" cy="2413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60F146-07C2-3B40-AB2E-FEF659E1A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610" y="1268997"/>
            <a:ext cx="3009900" cy="2349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73F1E9-B7D2-2544-A8B5-12D93D769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504" y="3274326"/>
            <a:ext cx="3513762" cy="3014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305CF-CD2A-964C-9EB0-629EA5C4D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54" y="1879733"/>
            <a:ext cx="2997200" cy="2070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98AFE1-B910-7540-99AD-4D243F6E7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6292" y="2029726"/>
            <a:ext cx="2133600" cy="2489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EC57E0-5E4B-DA4D-AEE9-A39F00A7C7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7443" y="1866899"/>
            <a:ext cx="1930400" cy="2489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356D34-57A6-FD41-82EE-D10F53D888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1124" y="3962667"/>
            <a:ext cx="3702585" cy="24527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9651BE-3E76-084F-8CF2-BF3202CE1A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0012" y="4356099"/>
            <a:ext cx="1921988" cy="222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3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474" y="146125"/>
            <a:ext cx="3329875" cy="1246632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1950’s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ED52B-A3D7-CB4F-839E-F8AF03962AE3}"/>
              </a:ext>
            </a:extLst>
          </p:cNvPr>
          <p:cNvSpPr txBox="1"/>
          <p:nvPr/>
        </p:nvSpPr>
        <p:spPr>
          <a:xfrm>
            <a:off x="9172314" y="83160"/>
            <a:ext cx="1875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77383-CF17-F741-9653-50AF1DE6797E}"/>
              </a:ext>
            </a:extLst>
          </p:cNvPr>
          <p:cNvSpPr txBox="1"/>
          <p:nvPr/>
        </p:nvSpPr>
        <p:spPr>
          <a:xfrm>
            <a:off x="691153" y="0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America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CAFE5F-E5B4-8849-97B0-F5E307548DDB}"/>
              </a:ext>
            </a:extLst>
          </p:cNvPr>
          <p:cNvSpPr/>
          <p:nvPr/>
        </p:nvSpPr>
        <p:spPr>
          <a:xfrm>
            <a:off x="523336" y="656391"/>
            <a:ext cx="29081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Rock n Roll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23C4C2-ADDD-5F45-BFB4-DBC779FF095E}"/>
              </a:ext>
            </a:extLst>
          </p:cNvPr>
          <p:cNvSpPr/>
          <p:nvPr/>
        </p:nvSpPr>
        <p:spPr>
          <a:xfrm>
            <a:off x="8783982" y="769441"/>
            <a:ext cx="2651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Nationalistic </a:t>
            </a:r>
            <a:br>
              <a:rPr lang="en-US" sz="3200" b="1" dirty="0"/>
            </a:br>
            <a:r>
              <a:rPr lang="en-US" sz="3200" b="1" dirty="0"/>
              <a:t>folk music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5A5CA7-E81F-1640-9E58-D14D6F8AE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3982" y="2105660"/>
            <a:ext cx="3009900" cy="2006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A5AEE4-BC0B-BF42-914C-EDF39A07A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890" y="2532940"/>
            <a:ext cx="3009900" cy="2197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8F564E-472B-B248-A293-239D4A119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3931643"/>
            <a:ext cx="3009900" cy="264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EF4F29-24D2-B544-A9BF-E5053DC86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18" y="1425832"/>
            <a:ext cx="2997200" cy="2413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2D967B-26C4-1B4A-9CDB-4362042FC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829" y="3838832"/>
            <a:ext cx="3903948" cy="27344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905455-E415-964B-877B-DDDDCF18E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2820" y="1366896"/>
            <a:ext cx="3463256" cy="27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42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242" y="155955"/>
            <a:ext cx="3232339" cy="1271016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1960’s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9BE7CD-8BAF-E242-AE36-D69DA52830C4}"/>
              </a:ext>
            </a:extLst>
          </p:cNvPr>
          <p:cNvSpPr txBox="1"/>
          <p:nvPr/>
        </p:nvSpPr>
        <p:spPr>
          <a:xfrm>
            <a:off x="8963591" y="240282"/>
            <a:ext cx="1875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7BACD1-6C83-A54D-9E0B-435B506C22A9}"/>
              </a:ext>
            </a:extLst>
          </p:cNvPr>
          <p:cNvSpPr txBox="1"/>
          <p:nvPr/>
        </p:nvSpPr>
        <p:spPr>
          <a:xfrm>
            <a:off x="848715" y="155955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America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B9A1BB-96E4-0046-8BFF-EA063FF4A8F6}"/>
              </a:ext>
            </a:extLst>
          </p:cNvPr>
          <p:cNvSpPr/>
          <p:nvPr/>
        </p:nvSpPr>
        <p:spPr>
          <a:xfrm>
            <a:off x="1353312" y="719085"/>
            <a:ext cx="11737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Pop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B421EC-59BF-F84F-A3A3-482E6B5923EB}"/>
              </a:ext>
            </a:extLst>
          </p:cNvPr>
          <p:cNvSpPr/>
          <p:nvPr/>
        </p:nvSpPr>
        <p:spPr>
          <a:xfrm>
            <a:off x="8531212" y="1057639"/>
            <a:ext cx="273664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/>
              <a:t>Nationalistic </a:t>
            </a:r>
            <a:br>
              <a:rPr lang="en-US" sz="3200" b="1" dirty="0"/>
            </a:br>
            <a:r>
              <a:rPr lang="en-US" sz="3200" b="1" dirty="0"/>
              <a:t>Folk music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BD9501-91E1-114C-B96E-AFDCFBEBA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20" y="1596248"/>
            <a:ext cx="4134905" cy="23204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851945-57DE-F24C-AFFB-C0B555EE9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4693196"/>
            <a:ext cx="3009900" cy="1930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8A4FC4-BAFA-2347-9BEC-F5E769778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742" y="3916680"/>
            <a:ext cx="4134906" cy="21983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DE305F-2F4B-B249-AA7B-23EBA58B3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8688" y="2245460"/>
            <a:ext cx="2540000" cy="1803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8AB6A1-EED1-9D4C-A9A8-013747ED4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770" y="2413000"/>
            <a:ext cx="2603500" cy="203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E1DFD6-01A2-B84D-83A8-9618CB0E2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4580" y="4156042"/>
            <a:ext cx="2921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9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26" y="123780"/>
            <a:ext cx="3183571" cy="111252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1970s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62D88-2373-B44E-80DD-02DCB1C9C74C}"/>
              </a:ext>
            </a:extLst>
          </p:cNvPr>
          <p:cNvSpPr txBox="1"/>
          <p:nvPr/>
        </p:nvSpPr>
        <p:spPr>
          <a:xfrm>
            <a:off x="8890439" y="112104"/>
            <a:ext cx="1875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9B2904-9225-6E49-8C99-A150612D0B03}"/>
              </a:ext>
            </a:extLst>
          </p:cNvPr>
          <p:cNvSpPr txBox="1"/>
          <p:nvPr/>
        </p:nvSpPr>
        <p:spPr>
          <a:xfrm>
            <a:off x="959377" y="148680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America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BCD34-68EC-1649-8C47-DCC1110F8537}"/>
              </a:ext>
            </a:extLst>
          </p:cNvPr>
          <p:cNvSpPr/>
          <p:nvPr/>
        </p:nvSpPr>
        <p:spPr>
          <a:xfrm>
            <a:off x="1341987" y="863930"/>
            <a:ext cx="19351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Hip hop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87C530-F5BF-4A40-91EB-324A8A75E558}"/>
              </a:ext>
            </a:extLst>
          </p:cNvPr>
          <p:cNvSpPr/>
          <p:nvPr/>
        </p:nvSpPr>
        <p:spPr>
          <a:xfrm>
            <a:off x="8664848" y="815162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Folk Song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6A2132-300A-4E45-9A7C-AAD66A150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439" y="1584603"/>
            <a:ext cx="3009900" cy="2006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13D01A-00C2-F441-A050-F49C08477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787" y="3429000"/>
            <a:ext cx="2870200" cy="28001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B18218-BD72-A948-99E8-D2C2FD464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411" y="1404263"/>
            <a:ext cx="2540000" cy="2171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5A8E4E-BE7B-0243-9F1E-D7B9F18D1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61" y="1648611"/>
            <a:ext cx="3009900" cy="1981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AFE06B-0DCF-6545-9EC3-0084B7196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824" y="4314258"/>
            <a:ext cx="3009900" cy="203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65E709-C3A6-D346-87BC-DF4506FFAE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4074" y="2909601"/>
            <a:ext cx="30099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03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722" y="169837"/>
            <a:ext cx="3171379" cy="1344168"/>
          </a:xfrm>
        </p:spPr>
        <p:txBody>
          <a:bodyPr/>
          <a:lstStyle/>
          <a:p>
            <a:pPr algn="ctr"/>
            <a:r>
              <a:rPr lang="en-US" sz="6600" b="1" dirty="0"/>
              <a:t>1990s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376E74-E1D8-974D-A3E3-366245F23C8C}"/>
              </a:ext>
            </a:extLst>
          </p:cNvPr>
          <p:cNvSpPr txBox="1"/>
          <p:nvPr/>
        </p:nvSpPr>
        <p:spPr>
          <a:xfrm>
            <a:off x="8951399" y="224879"/>
            <a:ext cx="1875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077A1-E22B-1443-B9C0-ADC4F8F246F6}"/>
              </a:ext>
            </a:extLst>
          </p:cNvPr>
          <p:cNvSpPr txBox="1"/>
          <p:nvPr/>
        </p:nvSpPr>
        <p:spPr>
          <a:xfrm>
            <a:off x="861841" y="72480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America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74CDBE-21D6-3B46-A7DB-AB95E99B9600}"/>
              </a:ext>
            </a:extLst>
          </p:cNvPr>
          <p:cNvSpPr/>
          <p:nvPr/>
        </p:nvSpPr>
        <p:spPr>
          <a:xfrm>
            <a:off x="1365504" y="609599"/>
            <a:ext cx="15007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Rap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0F4107-13DE-C049-BFA2-E842A95EF5BC}"/>
              </a:ext>
            </a:extLst>
          </p:cNvPr>
          <p:cNvSpPr/>
          <p:nvPr/>
        </p:nvSpPr>
        <p:spPr>
          <a:xfrm>
            <a:off x="8389154" y="891362"/>
            <a:ext cx="29995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Pop and </a:t>
            </a:r>
            <a:br>
              <a:rPr lang="en-US" sz="4000" b="1" dirty="0"/>
            </a:br>
            <a:r>
              <a:rPr lang="en-US" sz="4000" b="1" dirty="0"/>
              <a:t>Rock n Roll</a:t>
            </a:r>
          </a:p>
          <a:p>
            <a:pPr algn="ctr"/>
            <a:endParaRPr lang="en-US" sz="40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E77E16-342D-6547-B751-3CBDDE1AD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532929"/>
            <a:ext cx="2997200" cy="1930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91917E-152E-B243-95E6-77CCF6493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423" y="1530350"/>
            <a:ext cx="1625600" cy="3797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BBC205-180C-0547-91B9-6C01D4D4C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29" y="3959660"/>
            <a:ext cx="3408493" cy="2444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A79332-E162-5D4B-996B-FDEC6E4C5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2816" y="2438400"/>
            <a:ext cx="2997200" cy="1981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072ED7-91BD-1A41-B4EA-424259436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6489" y="4419600"/>
            <a:ext cx="2425700" cy="203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C15DC7-3341-DD4E-89A8-1A091A3EC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30374">
            <a:off x="6208838" y="3331778"/>
            <a:ext cx="2324100" cy="3213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F8ADA0-34CE-324A-90CF-71EEF4BF31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2778" y="1717688"/>
            <a:ext cx="30099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42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890" y="72479"/>
            <a:ext cx="2769043" cy="1136904"/>
          </a:xfrm>
        </p:spPr>
        <p:txBody>
          <a:bodyPr/>
          <a:lstStyle/>
          <a:p>
            <a:pPr algn="ctr"/>
            <a:r>
              <a:rPr lang="en-US" sz="6000" b="1" dirty="0"/>
              <a:t>2000s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5ADAD4-5E88-9B4B-A0D4-12CC3418E260}"/>
              </a:ext>
            </a:extLst>
          </p:cNvPr>
          <p:cNvSpPr txBox="1"/>
          <p:nvPr/>
        </p:nvSpPr>
        <p:spPr>
          <a:xfrm>
            <a:off x="9000167" y="72479"/>
            <a:ext cx="1875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2DDDFE-33F2-A54F-9CA2-58F4818669E7}"/>
              </a:ext>
            </a:extLst>
          </p:cNvPr>
          <p:cNvSpPr txBox="1"/>
          <p:nvPr/>
        </p:nvSpPr>
        <p:spPr>
          <a:xfrm>
            <a:off x="934993" y="72480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America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39AF5B-87A6-A447-8E16-B22D436B406A}"/>
              </a:ext>
            </a:extLst>
          </p:cNvPr>
          <p:cNvSpPr/>
          <p:nvPr/>
        </p:nvSpPr>
        <p:spPr>
          <a:xfrm>
            <a:off x="1130206" y="743634"/>
            <a:ext cx="23952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Electronic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D4CAFF-5952-C043-A902-42097C4256F3}"/>
              </a:ext>
            </a:extLst>
          </p:cNvPr>
          <p:cNvSpPr/>
          <p:nvPr/>
        </p:nvSpPr>
        <p:spPr>
          <a:xfrm>
            <a:off x="8800657" y="743634"/>
            <a:ext cx="20746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Pop, Rap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BE5598-DB61-BB45-A3B3-CB3A15513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167" y="1741170"/>
            <a:ext cx="3009900" cy="2095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1B1F66-4A4F-6F4E-97A5-9C008DB1B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850" y="5133340"/>
            <a:ext cx="3009900" cy="1498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010D57-5A33-A440-83C3-2D421CAEA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757" y="2839720"/>
            <a:ext cx="3009900" cy="1993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ABBECE-3679-8946-81B8-B0FFA73B1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397" y="3690620"/>
            <a:ext cx="2997200" cy="228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ED7344-1E64-9749-A09C-B70550AE7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34" y="1328409"/>
            <a:ext cx="3009900" cy="1689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E1512B-19B5-BE4D-B2DA-96E6B7ACC7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7381" y="1457195"/>
            <a:ext cx="2286000" cy="3797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716666-B19A-7B43-947F-274DEEFD35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312" y="4537107"/>
            <a:ext cx="29972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56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3DE56EC-46A7-1F4D-B780-D6BD38675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466" y="1683108"/>
            <a:ext cx="3009900" cy="1943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D7FA9-2079-C34B-A752-53D6AA70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570" y="229107"/>
            <a:ext cx="3317683" cy="1222248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2010s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A960-F45F-7D41-9980-909EB033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2040" y="996598"/>
            <a:ext cx="3027406" cy="707886"/>
          </a:xfrm>
        </p:spPr>
        <p:txBody>
          <a:bodyPr>
            <a:normAutofit/>
          </a:bodyPr>
          <a:lstStyle/>
          <a:p>
            <a:r>
              <a:rPr lang="en-US" sz="4000" b="1" dirty="0"/>
              <a:t>Rap, K-pop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9B297A-1A22-9248-B13D-194CB75762C6}"/>
              </a:ext>
            </a:extLst>
          </p:cNvPr>
          <p:cNvSpPr txBox="1"/>
          <p:nvPr/>
        </p:nvSpPr>
        <p:spPr>
          <a:xfrm>
            <a:off x="8951399" y="229107"/>
            <a:ext cx="1875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China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625A8F-A349-344D-941D-6E7D159AF594}"/>
              </a:ext>
            </a:extLst>
          </p:cNvPr>
          <p:cNvSpPr txBox="1"/>
          <p:nvPr/>
        </p:nvSpPr>
        <p:spPr>
          <a:xfrm>
            <a:off x="959377" y="70790"/>
            <a:ext cx="3027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America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EDEC02-BFC1-6A45-BD71-D6551F2AA942}"/>
              </a:ext>
            </a:extLst>
          </p:cNvPr>
          <p:cNvSpPr/>
          <p:nvPr/>
        </p:nvSpPr>
        <p:spPr>
          <a:xfrm>
            <a:off x="959377" y="997348"/>
            <a:ext cx="24529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Chill-hop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29A19-C48D-1A46-8B83-BDAF9BC35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1944370"/>
            <a:ext cx="3009900" cy="1993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804DAE-76A0-D64C-A6C2-FFBBC1035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85" y="3938270"/>
            <a:ext cx="3009900" cy="2247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284344-FEAE-DF44-B81B-BAE7022DF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224" y="4204970"/>
            <a:ext cx="3009900" cy="1981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3827F6-41DC-954E-B2EF-FAB6D2745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0685" y="4548251"/>
            <a:ext cx="3009900" cy="1905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B58F09-69DB-BD47-9238-5D13ED765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484" y="1278327"/>
            <a:ext cx="2148636" cy="30996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4C0E55-78AA-8448-A973-E45FA4312C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8070" y="2875915"/>
            <a:ext cx="2540000" cy="375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4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531</TotalTime>
  <Words>89</Words>
  <Application>Microsoft Macintosh PowerPoint</Application>
  <PresentationFormat>Widescreen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Mesh</vt:lpstr>
      <vt:lpstr>American and Chinese Music interests</vt:lpstr>
      <vt:lpstr>Vocabulary Words      新詞</vt:lpstr>
      <vt:lpstr>1870’s</vt:lpstr>
      <vt:lpstr>1920’s</vt:lpstr>
      <vt:lpstr>1940’s</vt:lpstr>
      <vt:lpstr>1950’s</vt:lpstr>
      <vt:lpstr>1960’s</vt:lpstr>
      <vt:lpstr>1970s</vt:lpstr>
      <vt:lpstr>1990s</vt:lpstr>
      <vt:lpstr>2000s</vt:lpstr>
      <vt:lpstr>2010s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and Chinese Music interests</dc:title>
  <dc:creator>Brandon Howard</dc:creator>
  <cp:lastModifiedBy>Brandon Howard</cp:lastModifiedBy>
  <cp:revision>25</cp:revision>
  <dcterms:created xsi:type="dcterms:W3CDTF">2019-03-04T06:22:43Z</dcterms:created>
  <dcterms:modified xsi:type="dcterms:W3CDTF">2019-03-05T08:14:59Z</dcterms:modified>
</cp:coreProperties>
</file>